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205400" cy="32404050"/>
  <p:notesSz cx="6858000" cy="9144000"/>
  <p:defaultTextStyle>
    <a:defPPr>
      <a:defRPr lang="pt-BR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3720" y="-132"/>
      </p:cViewPr>
      <p:guideLst>
        <p:guide orient="horz" pos="10206"/>
        <p:guide pos="13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40408" y="10066264"/>
            <a:ext cx="36724592" cy="694586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0813" y="18362296"/>
            <a:ext cx="3024378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004256" y="6128271"/>
            <a:ext cx="22967869" cy="130643826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00645" y="6128271"/>
            <a:ext cx="68183521" cy="13064382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12931" y="20822605"/>
            <a:ext cx="36724592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12931" y="13734224"/>
            <a:ext cx="36724592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00639" y="35726969"/>
            <a:ext cx="45575697" cy="10104512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396425" y="35726969"/>
            <a:ext cx="45575697" cy="10104512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0273" y="1297666"/>
            <a:ext cx="3888486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160272" y="7253410"/>
            <a:ext cx="19089888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160272" y="10276285"/>
            <a:ext cx="19089888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1947751" y="7253410"/>
            <a:ext cx="19097387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1947751" y="10276285"/>
            <a:ext cx="19097387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0278" y="1290164"/>
            <a:ext cx="14214277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892118" y="1290164"/>
            <a:ext cx="24153020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160278" y="6780852"/>
            <a:ext cx="14214277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68559" y="22682838"/>
            <a:ext cx="2592324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468559" y="2895362"/>
            <a:ext cx="2592324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68559" y="25360675"/>
            <a:ext cx="2592324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160273" y="1297666"/>
            <a:ext cx="38884860" cy="54006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160273" y="7560950"/>
            <a:ext cx="3888486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160273" y="30033756"/>
            <a:ext cx="1008126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4761848" y="30033756"/>
            <a:ext cx="13681712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0963873" y="30033756"/>
            <a:ext cx="1008126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43072" y="1414359"/>
            <a:ext cx="36724592" cy="6953772"/>
          </a:xfrm>
        </p:spPr>
        <p:txBody>
          <a:bodyPr/>
          <a:lstStyle/>
          <a:p>
            <a:r>
              <a:rPr lang="pt-BR" dirty="0" smtClean="0"/>
              <a:t>MODELO DE BANNER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MODELO DE BANNER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BANNER</dc:title>
  <dc:creator>Usuário do Windows</dc:creator>
  <cp:lastModifiedBy>Usuário do Windows</cp:lastModifiedBy>
  <cp:revision>6</cp:revision>
  <dcterms:created xsi:type="dcterms:W3CDTF">2018-03-28T15:01:49Z</dcterms:created>
  <dcterms:modified xsi:type="dcterms:W3CDTF">2018-03-28T15:08:01Z</dcterms:modified>
</cp:coreProperties>
</file>